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5" r:id="rId3"/>
    <p:sldId id="292" r:id="rId4"/>
    <p:sldId id="257" r:id="rId5"/>
    <p:sldId id="276" r:id="rId6"/>
    <p:sldId id="277" r:id="rId7"/>
    <p:sldId id="278" r:id="rId8"/>
    <p:sldId id="279" r:id="rId9"/>
    <p:sldId id="280" r:id="rId10"/>
    <p:sldId id="281" r:id="rId11"/>
    <p:sldId id="283" r:id="rId12"/>
    <p:sldId id="285" r:id="rId13"/>
    <p:sldId id="284" r:id="rId14"/>
    <p:sldId id="282" r:id="rId15"/>
    <p:sldId id="286" r:id="rId16"/>
    <p:sldId id="287" r:id="rId17"/>
    <p:sldId id="288" r:id="rId18"/>
    <p:sldId id="289" r:id="rId19"/>
    <p:sldId id="290" r:id="rId20"/>
    <p:sldId id="291" r:id="rId21"/>
    <p:sldId id="29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sworth, Tricia" userId="01d6a956-2361-406b-8257-931c99b3a1b5" providerId="ADAL" clId="{86F20005-4585-4408-B93F-A27665E8E8A0}"/>
    <pc:docChg chg="custSel modSld">
      <pc:chgData name="Ellsworth, Tricia" userId="01d6a956-2361-406b-8257-931c99b3a1b5" providerId="ADAL" clId="{86F20005-4585-4408-B93F-A27665E8E8A0}" dt="2025-04-22T13:42:52.527" v="25"/>
      <pc:docMkLst>
        <pc:docMk/>
      </pc:docMkLst>
      <pc:sldChg chg="addSp modSp mod setBg addAnim">
        <pc:chgData name="Ellsworth, Tricia" userId="01d6a956-2361-406b-8257-931c99b3a1b5" providerId="ADAL" clId="{86F20005-4585-4408-B93F-A27665E8E8A0}" dt="2025-04-22T13:42:52.527" v="25"/>
        <pc:sldMkLst>
          <pc:docMk/>
          <pc:sldMk cId="4147083025" sldId="256"/>
        </pc:sldMkLst>
        <pc:spChg chg="mod">
          <ac:chgData name="Ellsworth, Tricia" userId="01d6a956-2361-406b-8257-931c99b3a1b5" providerId="ADAL" clId="{86F20005-4585-4408-B93F-A27665E8E8A0}" dt="2025-04-22T13:42:52.480" v="24" actId="26606"/>
          <ac:spMkLst>
            <pc:docMk/>
            <pc:sldMk cId="4147083025" sldId="256"/>
            <ac:spMk id="2" creationId="{B68B8839-FAA2-E364-D60D-EC3205DE8FA5}"/>
          </ac:spMkLst>
        </pc:spChg>
        <pc:spChg chg="mod">
          <ac:chgData name="Ellsworth, Tricia" userId="01d6a956-2361-406b-8257-931c99b3a1b5" providerId="ADAL" clId="{86F20005-4585-4408-B93F-A27665E8E8A0}" dt="2025-04-22T13:42:52.480" v="24" actId="26606"/>
          <ac:spMkLst>
            <pc:docMk/>
            <pc:sldMk cId="4147083025" sldId="256"/>
            <ac:spMk id="3" creationId="{16948E05-D7AB-0717-1CFD-4162C9F927F4}"/>
          </ac:spMkLst>
        </pc:spChg>
        <pc:spChg chg="add">
          <ac:chgData name="Ellsworth, Tricia" userId="01d6a956-2361-406b-8257-931c99b3a1b5" providerId="ADAL" clId="{86F20005-4585-4408-B93F-A27665E8E8A0}" dt="2025-04-22T13:42:52.480" v="24" actId="26606"/>
          <ac:spMkLst>
            <pc:docMk/>
            <pc:sldMk cId="4147083025" sldId="256"/>
            <ac:spMk id="9" creationId="{F609FF9A-4FCE-468E-A86A-C9AB525EAE71}"/>
          </ac:spMkLst>
        </pc:spChg>
        <pc:spChg chg="add">
          <ac:chgData name="Ellsworth, Tricia" userId="01d6a956-2361-406b-8257-931c99b3a1b5" providerId="ADAL" clId="{86F20005-4585-4408-B93F-A27665E8E8A0}" dt="2025-04-22T13:42:52.480" v="24" actId="26606"/>
          <ac:spMkLst>
            <pc:docMk/>
            <pc:sldMk cId="4147083025" sldId="256"/>
            <ac:spMk id="11" creationId="{021E12D4-3A88-428D-8E5E-AF1AFD923D63}"/>
          </ac:spMkLst>
        </pc:spChg>
        <pc:picChg chg="add">
          <ac:chgData name="Ellsworth, Tricia" userId="01d6a956-2361-406b-8257-931c99b3a1b5" providerId="ADAL" clId="{86F20005-4585-4408-B93F-A27665E8E8A0}" dt="2025-04-22T13:42:52.480" v="24" actId="26606"/>
          <ac:picMkLst>
            <pc:docMk/>
            <pc:sldMk cId="4147083025" sldId="256"/>
            <ac:picMk id="5" creationId="{0465BA4F-5339-C1AE-0353-3A642A283C8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D9024-22A0-43AB-A9A6-49C627854741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088DB-2BFC-4B67-AD0E-7B20E3AE6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33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C3556-1F70-4B8B-813F-A1A467360A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89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C3556-1F70-4B8B-813F-A1A467360A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25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C3556-1F70-4B8B-813F-A1A467360A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08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088DB-2BFC-4B67-AD0E-7B20E3AE644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63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45B16-9131-C9E7-1122-AFC87B2B7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3AFC1D-011D-A7D3-FBBA-BF69F1C3F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32CB-D72F-D5B9-BDF4-AFB0954D7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A9AA-5B39-48FF-8582-B618D2CFA9C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91088-7CEE-4C60-E9A8-DBE9636B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1CA84-5ABD-9FDC-2938-EE1E4EA9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DF65-93F0-449B-BE5E-C71EB88F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9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AB74E-7A5C-B93A-0CB6-613C20FD0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9F2535-B906-5C3E-4730-24D88B199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28F9F-DF25-0DC8-6143-C0686714B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A9AA-5B39-48FF-8582-B618D2CFA9C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F2604-AB88-C376-92D1-7F7F03EC0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94721-8409-F2DF-18A5-46DACA74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DF65-93F0-449B-BE5E-C71EB88F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12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2085B1-F80D-3A1F-945C-9C94D63340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B13ED4-6EFE-045E-CF4F-E34044B4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CB212-7567-CF5F-F632-9A1E432AD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A9AA-5B39-48FF-8582-B618D2CFA9C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EAF3B-2E36-A6C0-28BF-DE2B202AF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061F-699A-0700-3CCA-A7F33EDCF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DF65-93F0-449B-BE5E-C71EB88F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6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925B8-6DD1-8487-5C5B-AAB7CB942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B25A9-3C1D-0329-AEC8-41C5C5118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6E131-8719-948E-405A-AA78A6DCF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A9AA-5B39-48FF-8582-B618D2CFA9C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FA0AD-833D-DCD9-23A7-7A338F6FF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7C34B-D8AD-838E-4E3F-A872366F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DF65-93F0-449B-BE5E-C71EB88F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00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6853-96F7-CB85-F154-87873BB34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5CA75-3F52-B1F0-E976-3420529B4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04173-1DEA-A883-E523-A4562BB5D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A9AA-5B39-48FF-8582-B618D2CFA9C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05113-41A8-2BE4-4DB7-A413DA3E4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9ED98-60E0-56B0-E388-55F797545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DF65-93F0-449B-BE5E-C71EB88F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2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70565-EDA2-2D2A-A407-697C3E38C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805F0-9746-0B9A-FF09-7DD9BD359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61F5D7-F9D8-A9C3-A62C-F154D9C95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E1237-CE87-78F3-3FA8-53AFE013F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A9AA-5B39-48FF-8582-B618D2CFA9C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16503-DA22-D73A-8DDE-7FD720774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6A68A-E4CA-586B-88CE-1D5D61DE0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DF65-93F0-449B-BE5E-C71EB88F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9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5C893-16EE-D4E9-E618-13A6D43B7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FE8EA-1562-D440-673D-1C39B779C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A9610-CE25-E513-B636-57C63CFB4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7E1C7B-F568-C66D-C1C0-1AA523FE1B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20A785-11BA-9CC7-A5B5-E387805BD0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B1599E-B719-71DB-6C50-A0192C18B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A9AA-5B39-48FF-8582-B618D2CFA9C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8018B-33DC-BBE8-3DAF-A7CBF81B0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C691F3-5E4C-36A1-CE45-B0A973AC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DF65-93F0-449B-BE5E-C71EB88F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04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60831-3222-EDB6-34CB-399C922C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F050ED-0EF3-86AE-64A0-A939266E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A9AA-5B39-48FF-8582-B618D2CFA9C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2D75AF-6D8C-C70E-0F61-2887244FA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E219B-0B8C-073A-B3FD-F78334857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DF65-93F0-449B-BE5E-C71EB88F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1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2830EB-1335-3190-5125-F6732F765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A9AA-5B39-48FF-8582-B618D2CFA9C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DE81E8-AC53-9ED2-C18B-904CA777C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6CB89-D314-146E-2E61-25A2A7688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DF65-93F0-449B-BE5E-C71EB88F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2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F313F-E917-984A-1537-F10973B20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80C67-D1A8-05D3-55E3-94E5BC6EF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4D24B-D42D-6C83-D9D0-2F325765A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C4F06-3448-B6BF-B23A-D55F88212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A9AA-5B39-48FF-8582-B618D2CFA9C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B684A-7EDA-A952-90AE-529B12CF3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30375-055B-6916-F8BC-69C0436FC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DF65-93F0-449B-BE5E-C71EB88F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2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F7C13-0093-4800-0112-AEDB673D2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F55613-80E3-DEB2-DBBE-294D9B60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5F11C-4AFE-1002-A370-16A6D605F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2BA80-59A3-E16E-2813-F6E44522E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A9AA-5B39-48FF-8582-B618D2CFA9C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0193C1-81D3-F10D-9985-797711BC6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C6B92-6CAB-5806-61C8-2DDB85969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DF65-93F0-449B-BE5E-C71EB88F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9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42E22C-845F-D251-9D83-59FB355D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C0EBF-F9BF-E66E-900A-ACC9918B4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D280C-72E0-ABE0-DA26-B4F690DCB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B9A9AA-5B39-48FF-8582-B618D2CFA9C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0DD7C-5619-A956-08B1-678DED6EC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CFDF2-0658-3128-6972-4691ECE2A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74DF65-93F0-449B-BE5E-C71EB88F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0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hatsthebigdata.com/how-many-teens-use-social-medi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ssingkids.org/netsmartz/home" TargetMode="External"/><Relationship Id="rId5" Type="http://schemas.openxmlformats.org/officeDocument/2006/relationships/hyperlink" Target="https://ycal.us/students/10careerquestions/" TargetMode="External"/><Relationship Id="rId4" Type="http://schemas.openxmlformats.org/officeDocument/2006/relationships/hyperlink" Target="https://careertech.org/career-cluster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-FnH78p8QkA?feature=oembed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09FF9A-4FCE-468E-A86A-C9AB525EA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1E12D4-3A88-428D-8E5E-AF1AFD923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Different numbers in 3D">
            <a:extLst>
              <a:ext uri="{FF2B5EF4-FFF2-40B4-BE49-F238E27FC236}">
                <a16:creationId xmlns:a16="http://schemas.microsoft.com/office/drawing/2014/main" id="{0465BA4F-5339-C1AE-0353-3A642A283C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8B8839-FAA2-E364-D60D-EC3205DE8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14402"/>
            <a:ext cx="10515600" cy="2985923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6 Degrees of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48E05-D7AB-0717-1CFD-4162C9F92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72040"/>
            <a:ext cx="10515600" cy="1384310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8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29902A-3DA8-A662-22FD-34EF19B5CD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714" t="30060" r="26640" b="60922"/>
          <a:stretch/>
        </p:blipFill>
        <p:spPr>
          <a:xfrm>
            <a:off x="1754274" y="1602659"/>
            <a:ext cx="8683451" cy="30071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39668E-B491-3780-A5E1-47EFB70C4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439" y="6000981"/>
            <a:ext cx="783770" cy="78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85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D9448F-9B19-6FA7-C0EE-B2F0248C69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372" t="38327" r="26768" b="46784"/>
          <a:stretch/>
        </p:blipFill>
        <p:spPr>
          <a:xfrm>
            <a:off x="2546556" y="1226671"/>
            <a:ext cx="6474742" cy="39123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1B9EBC-1E8D-1A12-12BC-3BF75D11A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439" y="6000981"/>
            <a:ext cx="783770" cy="78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19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F23E82-0C3E-7D3A-08E7-91B8B34DD7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492" t="53260" r="26116" b="31248"/>
          <a:stretch/>
        </p:blipFill>
        <p:spPr>
          <a:xfrm>
            <a:off x="2467897" y="1376516"/>
            <a:ext cx="6159531" cy="37297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8C2BD4-924B-C5AF-C729-70D22C3C8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439" y="6000981"/>
            <a:ext cx="783770" cy="78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69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EBF5F6-49C7-C560-3B96-AD8E0E18DA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322" t="68542" r="26050" b="12689"/>
          <a:stretch/>
        </p:blipFill>
        <p:spPr>
          <a:xfrm>
            <a:off x="2694039" y="840553"/>
            <a:ext cx="6200427" cy="44753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C73327-C735-4963-95AD-63AAF6E11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439" y="6000981"/>
            <a:ext cx="783770" cy="78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53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55D73E-94F2-E9A3-9B28-3DC9D92DFA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022" t="21538" r="25083" b="6813"/>
          <a:stretch/>
        </p:blipFill>
        <p:spPr>
          <a:xfrm>
            <a:off x="3074795" y="190918"/>
            <a:ext cx="5345723" cy="67546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9535C0-83DC-0523-3304-08B6064B03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665" t="26210" r="33846" b="67502"/>
          <a:stretch/>
        </p:blipFill>
        <p:spPr>
          <a:xfrm>
            <a:off x="1505262" y="1422868"/>
            <a:ext cx="8484788" cy="222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D230C3-7A01-1EBB-A86C-96B0A4CE2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8439" y="6000981"/>
            <a:ext cx="783770" cy="78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71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A0EAB0-9C0B-A7C2-4530-82447728A1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022" t="32623" r="25083" b="57038"/>
          <a:stretch/>
        </p:blipFill>
        <p:spPr>
          <a:xfrm>
            <a:off x="291021" y="419869"/>
            <a:ext cx="11609958" cy="21168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A2ED12-0D91-14B8-2A9B-DB4E40ABF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439" y="6000981"/>
            <a:ext cx="783770" cy="78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74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26AC48-B3FB-1165-DC54-12DC52FE00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022" t="42855" r="25083" b="47019"/>
          <a:stretch/>
        </p:blipFill>
        <p:spPr>
          <a:xfrm>
            <a:off x="174171" y="472690"/>
            <a:ext cx="12017829" cy="21460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021E4E-DA23-2AEC-8EA4-37A284178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439" y="6000981"/>
            <a:ext cx="783770" cy="78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4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90794F-7A4E-43EB-A73B-3E8138C1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022" t="53088" r="25083" b="36253"/>
          <a:stretch/>
        </p:blipFill>
        <p:spPr>
          <a:xfrm>
            <a:off x="217714" y="391886"/>
            <a:ext cx="11600219" cy="21804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2F14A6-552F-7D0D-A155-31C755E88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439" y="6000981"/>
            <a:ext cx="783770" cy="78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66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232F13-9CC0-8B9C-8216-5CA2C64388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022" t="63427" r="25083" b="26341"/>
          <a:stretch/>
        </p:blipFill>
        <p:spPr>
          <a:xfrm>
            <a:off x="298533" y="423327"/>
            <a:ext cx="11594934" cy="20923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5259FB-8B2C-BAF3-9C56-E34962B19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439" y="6000981"/>
            <a:ext cx="783770" cy="78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68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7486B0-FC14-A328-F1EF-42F53B4A7F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022" t="73552" r="25083" b="15896"/>
          <a:stretch/>
        </p:blipFill>
        <p:spPr>
          <a:xfrm>
            <a:off x="406688" y="522513"/>
            <a:ext cx="11378623" cy="21174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8B49E2-8194-558D-4BFB-1729570DC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439" y="6000981"/>
            <a:ext cx="783770" cy="78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16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21015-9F45-5055-4B48-62562F934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4839742"/>
            <a:ext cx="6640509" cy="133245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B0C628-9C33-4F8B-9181-B2C57E4AFB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517" t="28425" r="31616" b="7067"/>
          <a:stretch/>
        </p:blipFill>
        <p:spPr>
          <a:xfrm>
            <a:off x="153289" y="589891"/>
            <a:ext cx="6826089" cy="6449889"/>
          </a:xfrm>
          <a:prstGeom prst="rect">
            <a:avLst/>
          </a:prstGeom>
        </p:spPr>
      </p:pic>
      <p:sp>
        <p:nvSpPr>
          <p:cNvPr id="7" name="AutoShape 6" descr="home">
            <a:extLst>
              <a:ext uri="{FF2B5EF4-FFF2-40B4-BE49-F238E27FC236}">
                <a16:creationId xmlns:a16="http://schemas.microsoft.com/office/drawing/2014/main" id="{FBE648CA-27A3-6367-62BD-97CD9DA3DA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ome">
            <a:extLst>
              <a:ext uri="{FF2B5EF4-FFF2-40B4-BE49-F238E27FC236}">
                <a16:creationId xmlns:a16="http://schemas.microsoft.com/office/drawing/2014/main" id="{BAC9B763-2644-86CC-71AB-0F615A7043F3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219200" y="55417"/>
            <a:ext cx="10058400" cy="160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Social Media in your lives Today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D653B-E71E-2782-1B1B-94F40BA768D4}"/>
              </a:ext>
            </a:extLst>
          </p:cNvPr>
          <p:cNvSpPr txBox="1"/>
          <p:nvPr/>
        </p:nvSpPr>
        <p:spPr>
          <a:xfrm>
            <a:off x="294968" y="6596390"/>
            <a:ext cx="79038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https://whatsthebigdata.com/how-many-teens-use-social-media/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B16953-D2B3-FEDB-3B02-4A9CF11DD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4761"/>
            <a:ext cx="4788841" cy="478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62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F77A2D-670C-5AA1-CDF9-2F9E43230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231" y="116487"/>
            <a:ext cx="9937537" cy="6625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CB8FD6-D7A3-49D5-4A9C-5EC04832D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439" y="6000981"/>
            <a:ext cx="783770" cy="78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35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754F93-EC7D-2260-67B8-7DEB64C20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895" y="640138"/>
            <a:ext cx="7285054" cy="5606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99575C-0568-EC2E-6143-057B5976D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439" y="6000981"/>
            <a:ext cx="783770" cy="78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28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1448-566E-BF83-F6F2-E050B203A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9B8D6-7945-DE5E-EE59-17C5ECEDA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Source: Adapted from "Who R U" interest survey with permission from Virginia Career View.</a:t>
            </a:r>
          </a:p>
          <a:p>
            <a:r>
              <a:rPr lang="en-US" dirty="0"/>
              <a:t>Career Wonders 2011, SD Dept. of Labor and Regulation.</a:t>
            </a:r>
          </a:p>
          <a:p>
            <a:r>
              <a:rPr lang="en-US" dirty="0">
                <a:hlinkClick r:id="rId3"/>
              </a:rPr>
              <a:t>https://whatsthebigdata.com/how-many-teens-use-social-media/</a:t>
            </a:r>
            <a:endParaRPr lang="en-US" dirty="0"/>
          </a:p>
          <a:p>
            <a:r>
              <a:rPr lang="en-US" dirty="0">
                <a:hlinkClick r:id="rId4"/>
              </a:rPr>
              <a:t>https://careertech.org/career-clusters/</a:t>
            </a:r>
            <a:endParaRPr lang="en-US" dirty="0"/>
          </a:p>
          <a:p>
            <a:r>
              <a:rPr lang="en-US" dirty="0">
                <a:hlinkClick r:id="rId5"/>
              </a:rPr>
              <a:t>https://ycal.us/students/10careerquestions/</a:t>
            </a:r>
            <a:endParaRPr lang="en-US" dirty="0"/>
          </a:p>
          <a:p>
            <a:r>
              <a:rPr lang="en-US" dirty="0">
                <a:hlinkClick r:id="rId6"/>
              </a:rPr>
              <a:t>https://www.missingkids.org/netsmartz/home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3921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833DB-51A6-80AA-8F3C-6B44E3458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4" y="73249"/>
            <a:ext cx="11621729" cy="2048159"/>
          </a:xfrm>
        </p:spPr>
        <p:txBody>
          <a:bodyPr>
            <a:normAutofit/>
          </a:bodyPr>
          <a:lstStyle/>
          <a:p>
            <a:r>
              <a:rPr lang="en-US" dirty="0"/>
              <a:t>Do you know that things you share on social media today can </a:t>
            </a:r>
            <a:r>
              <a:rPr lang="en-US" b="1" dirty="0"/>
              <a:t>affect your future negatively tomorrow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CB755-ACB6-706B-388B-EB3169F6E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742" y="2379406"/>
            <a:ext cx="10289458" cy="4405345"/>
          </a:xfrm>
        </p:spPr>
        <p:txBody>
          <a:bodyPr>
            <a:normAutofit/>
          </a:bodyPr>
          <a:lstStyle/>
          <a:p>
            <a:r>
              <a:rPr lang="en-US" sz="3600" dirty="0"/>
              <a:t>What does TMI stands for?</a:t>
            </a:r>
          </a:p>
          <a:p>
            <a:r>
              <a:rPr lang="en-US" sz="3200" dirty="0"/>
              <a:t>Too Much Information</a:t>
            </a:r>
          </a:p>
          <a:p>
            <a:r>
              <a:rPr lang="en-US" sz="3600" dirty="0"/>
              <a:t>Have you ever seen someone post something online that you consider to be TMI? </a:t>
            </a:r>
          </a:p>
          <a:p>
            <a:r>
              <a:rPr lang="en-US" sz="3600" dirty="0"/>
              <a:t>What do YOU share on Social Media?</a:t>
            </a:r>
          </a:p>
          <a:p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A4912C-BEBE-0AA9-E7C5-433D243F6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8439" y="6000981"/>
            <a:ext cx="783770" cy="78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50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Real-Life Stories - 6 Degrees of Information">
            <a:hlinkClick r:id="" action="ppaction://media"/>
            <a:extLst>
              <a:ext uri="{FF2B5EF4-FFF2-40B4-BE49-F238E27FC236}">
                <a16:creationId xmlns:a16="http://schemas.microsoft.com/office/drawing/2014/main" id="{DB8E0742-0BA8-2A33-4DB3-EBD6CB62E688}"/>
              </a:ext>
            </a:extLst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7820" y="195262"/>
            <a:ext cx="11453813" cy="6467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B8FCE-6A89-D179-B49C-218BBBA85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8439" y="6000981"/>
            <a:ext cx="783770" cy="78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20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2644A3-F844-1D2D-0880-4967AD5144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340" t="20073" r="25165" b="13554"/>
          <a:stretch/>
        </p:blipFill>
        <p:spPr>
          <a:xfrm>
            <a:off x="3498401" y="168309"/>
            <a:ext cx="5195198" cy="6360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900C07-62ED-5ADF-3A5B-36426E645C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578" t="21445" r="30542" b="69642"/>
          <a:stretch/>
        </p:blipFill>
        <p:spPr>
          <a:xfrm>
            <a:off x="811849" y="1346479"/>
            <a:ext cx="10723660" cy="2574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7777D9-9B74-AD63-EE56-57A0B7DC2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8439" y="6000981"/>
            <a:ext cx="783770" cy="78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04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FB4FE3-02E7-65B6-4AC2-D7EC9B47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340" t="29957" r="40795" b="57609"/>
          <a:stretch/>
        </p:blipFill>
        <p:spPr>
          <a:xfrm>
            <a:off x="1884785" y="1176087"/>
            <a:ext cx="7772549" cy="365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2F8482-6F73-FACE-5950-F5A6161D1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8439" y="6000981"/>
            <a:ext cx="783770" cy="78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28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1595C9-1720-F7CD-B893-34EC9D64E9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872" t="42538" r="41287" b="42783"/>
          <a:stretch/>
        </p:blipFill>
        <p:spPr>
          <a:xfrm>
            <a:off x="2739179" y="1232408"/>
            <a:ext cx="6713641" cy="40052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98DF66-0759-D8E9-9241-8DFD3D48B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439" y="6000981"/>
            <a:ext cx="783770" cy="78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32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4C9AF6-7DA8-5B63-20FE-57B2553558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814" t="56588" r="41287" b="28522"/>
          <a:stretch/>
        </p:blipFill>
        <p:spPr>
          <a:xfrm>
            <a:off x="2487561" y="1342331"/>
            <a:ext cx="6813755" cy="410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E76CCF-DB2F-5082-64D3-49147B93A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439" y="6000981"/>
            <a:ext cx="783770" cy="78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38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85EFB2-2D94-6676-29C4-421E6CFC29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340" t="71163" r="41287" b="13554"/>
          <a:stretch/>
        </p:blipFill>
        <p:spPr>
          <a:xfrm>
            <a:off x="2084440" y="1106990"/>
            <a:ext cx="7154144" cy="4278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1CA739-D0DE-7CD7-B32B-BD076C684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439" y="6000981"/>
            <a:ext cx="783770" cy="78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45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Widescreen</PresentationFormat>
  <Paragraphs>19</Paragraphs>
  <Slides>22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Office Theme</vt:lpstr>
      <vt:lpstr>6 Degrees of Information</vt:lpstr>
      <vt:lpstr>Social Media in your lives Today</vt:lpstr>
      <vt:lpstr>Do you know that things you share on social media today can affect your future negatively tomorrow?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Ellsworth, Tricia</dc:creator>
  <cp:lastModifiedBy>Ellsworth, Tricia</cp:lastModifiedBy>
  <cp:revision>1</cp:revision>
  <dcterms:created xsi:type="dcterms:W3CDTF">2025-04-22T13:42:01Z</dcterms:created>
  <dcterms:modified xsi:type="dcterms:W3CDTF">2025-04-22T13:42:54Z</dcterms:modified>
</cp:coreProperties>
</file>